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0"/>
  </p:notesMasterIdLst>
  <p:sldIdLst>
    <p:sldId id="256" r:id="rId2"/>
    <p:sldId id="274" r:id="rId3"/>
    <p:sldId id="272" r:id="rId4"/>
    <p:sldId id="257" r:id="rId5"/>
    <p:sldId id="258" r:id="rId6"/>
    <p:sldId id="259" r:id="rId7"/>
    <p:sldId id="270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28C9D-9743-493E-A3F2-56DB1443981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89BC7-323D-4AEA-ABF4-0289ED96D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89BC7-323D-4AEA-ABF4-0289ED96D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8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AA-23BF-46B4-9A53-79C1B031C80F}" type="datetime1">
              <a:rPr lang="en-US" smtClean="0"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1AA4-54FB-4167-9000-E927FF84BB15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0449-8845-4ED6-A2F7-26F3F5053F1D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02C6-541E-4949-AD05-843011B01AA0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B02A-FBD6-4A04-805C-CA3F7BC80CF3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4146-708E-4FC2-80CC-A4C62B6B5BD8}" type="datetime1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73E3-AEF2-4F0F-9F5B-565F5FF65450}" type="datetime1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530-CE04-4570-9E60-6BBAB689CE8F}" type="datetime1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7A2-0E72-4811-9D88-43E7F34CDF4F}" type="datetime1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6406-6D48-43BD-BBF2-4EF9458C5B9D}" type="datetime1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B9-CC0D-4EA9-9EAD-D0EF04920108}" type="datetime1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FF83AA-E0AA-4409-A2AF-197D1A8CB87D}" type="datetime1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A4DCE77-A046-4C52-A746-98DBAF3B0A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391400" cy="17526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Property Tax Systems 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– Speaking from Experience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192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CACTTC Property Tax 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System Committee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CACTTC Property Tax System Committee (Counties)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3749040" cy="457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Santa Clara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San Mateo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 Costa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Orange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Sacramento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Nevada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Alameda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Lake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76800" y="1828800"/>
            <a:ext cx="3749040" cy="457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Sonoma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Riverside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Solano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Lassen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Tehama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San Joaquin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 Dorado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Fresno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Discussion Panel</a:t>
            </a:r>
            <a:endParaRPr lang="en-US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Rupal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Mehta 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(Santa Clara County)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Debbie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Bashe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(Riverside County)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Wang 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(Riverside County)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Cynthia Gibbs</a:t>
            </a:r>
          </a:p>
          <a:p>
            <a:pPr lvl="2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Sacramento County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Paden 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(Nevada County)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Myles Harrington 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(Grant Street Group)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Steven Strong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(Thomson Reuters)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Bins </a:t>
            </a:r>
          </a:p>
          <a:p>
            <a:pPr lvl="2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(Contra Costa County)</a:t>
            </a:r>
          </a:p>
          <a:p>
            <a:pPr lvl="2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System Replacement Process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County’s Perspective on 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System Replacement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System Replacement Process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Vendor’s Perspective on System Replacement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System Replacement Process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In-House Designer and Builder’s Perspective on System Replacement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0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Topics for Discussion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dream system…Does it exist?</a:t>
            </a:r>
          </a:p>
        </p:txBody>
      </p:sp>
    </p:spTree>
    <p:extLst>
      <p:ext uri="{BB962C8B-B14F-4D97-AF65-F5344CB8AC3E}">
        <p14:creationId xmlns:p14="http://schemas.microsoft.com/office/powerpoint/2010/main" val="30703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CACTTC Education Conference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CE77-A046-4C52-A746-98DBAF3B0A87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838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Questions or Comments?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465</TotalTime>
  <Words>169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CACTTC Property Tax  System Committee</vt:lpstr>
      <vt:lpstr>CACTTC Property Tax System Committee (Counties)</vt:lpstr>
      <vt:lpstr>Discussion Panel</vt:lpstr>
      <vt:lpstr>System Replacement Process</vt:lpstr>
      <vt:lpstr>System Replacement Process</vt:lpstr>
      <vt:lpstr>System Replacement Process</vt:lpstr>
      <vt:lpstr>Topics for Discussion</vt:lpstr>
      <vt:lpstr>Questions or Comments?</vt:lpstr>
    </vt:vector>
  </TitlesOfParts>
  <Company>A &amp; B Computer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CACTTC Property Tax  System Committe</dc:title>
  <dc:creator>Brice Bins</dc:creator>
  <cp:lastModifiedBy>Brice Bins</cp:lastModifiedBy>
  <cp:revision>31</cp:revision>
  <dcterms:created xsi:type="dcterms:W3CDTF">2013-10-03T02:52:00Z</dcterms:created>
  <dcterms:modified xsi:type="dcterms:W3CDTF">2013-10-07T17:03:53Z</dcterms:modified>
</cp:coreProperties>
</file>